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1η Ενότητα – Επικοινωνία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Νεοελληνική Γλώσσα Α΄ Γυμνασίου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Παράγοντες Επικοινωνίας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Πομπός</a:t>
            </a:r>
          </a:p>
          <a:p>
            <a:r>
              <a:t>Δέκτης</a:t>
            </a:r>
          </a:p>
          <a:p>
            <a:r>
              <a:t>Μήνυμα</a:t>
            </a:r>
          </a:p>
          <a:p>
            <a:r>
              <a:t>Κώδικας</a:t>
            </a:r>
          </a:p>
          <a:p>
            <a:r>
              <a:t>Κανάλι</a:t>
            </a:r>
          </a:p>
          <a:p>
            <a:r>
              <a:t>Πλαίσιο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Πράξεις Λόγου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Προσφώνηση</a:t>
            </a:r>
          </a:p>
          <a:p>
            <a:r>
              <a:t>Ερώτηση</a:t>
            </a:r>
          </a:p>
          <a:p>
            <a:r>
              <a:t>Πληροφόρηση</a:t>
            </a:r>
          </a:p>
          <a:p>
            <a:r>
              <a:t>Προτροπή</a:t>
            </a:r>
          </a:p>
          <a:p>
            <a:r>
              <a:t>Ευχαριστία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